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9" r:id="rId2"/>
    <p:sldId id="288" r:id="rId3"/>
    <p:sldId id="256" r:id="rId4"/>
    <p:sldId id="267" r:id="rId5"/>
    <p:sldId id="268" r:id="rId6"/>
    <p:sldId id="269" r:id="rId7"/>
    <p:sldId id="270" r:id="rId8"/>
    <p:sldId id="273" r:id="rId9"/>
    <p:sldId id="276" r:id="rId10"/>
    <p:sldId id="277" r:id="rId11"/>
    <p:sldId id="279" r:id="rId12"/>
    <p:sldId id="280" r:id="rId13"/>
    <p:sldId id="282" r:id="rId14"/>
    <p:sldId id="283" r:id="rId15"/>
  </p:sldIdLst>
  <p:sldSz cx="9144000" cy="6858000" type="screen4x3"/>
  <p:notesSz cx="6858000" cy="9144000"/>
  <p:defaultTextStyle>
    <a:defPPr>
      <a:defRPr lang="it-IT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3689" autoAdjust="0"/>
    <p:restoredTop sz="94660"/>
  </p:normalViewPr>
  <p:slideViewPr>
    <p:cSldViewPr>
      <p:cViewPr varScale="1">
        <p:scale>
          <a:sx n="65" d="100"/>
          <a:sy n="65" d="100"/>
        </p:scale>
        <p:origin x="628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9608DFB-4C22-445F-FDCE-08B0B6C76E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316B3674-D64C-34AB-00FD-7CF051FAE7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C18F15A-D4A7-1C26-E24C-4224D88478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D7B5A0C-0CEA-6092-C170-10F1CBE1A3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340F5ED-A240-4288-881F-99DAA8F642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6DBC24-FEFE-4556-969C-2AA4CC614699}" type="slidenum">
              <a:rPr lang="it-IT" altLang="nl-NL"/>
              <a:pPr/>
              <a:t>‹nr.›</a:t>
            </a:fld>
            <a:endParaRPr lang="it-IT" altLang="nl-NL"/>
          </a:p>
        </p:txBody>
      </p:sp>
    </p:spTree>
    <p:extLst>
      <p:ext uri="{BB962C8B-B14F-4D97-AF65-F5344CB8AC3E}">
        <p14:creationId xmlns:p14="http://schemas.microsoft.com/office/powerpoint/2010/main" val="15409181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EC3FAE2-61E7-B047-A0CE-8F9123E161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66F35028-2814-24DE-B535-DB1C8845E4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0E40B90-7F1B-B8BB-CD87-F212A5489E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859C6FB-E724-A142-B198-205BB8BD98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ADE7D06-6F58-D0D3-AE2A-ED3130844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8CA662-221A-41C4-8668-9ECF3904B99B}" type="slidenum">
              <a:rPr lang="it-IT" altLang="nl-NL"/>
              <a:pPr/>
              <a:t>‹nr.›</a:t>
            </a:fld>
            <a:endParaRPr lang="it-IT" altLang="nl-NL"/>
          </a:p>
        </p:txBody>
      </p:sp>
    </p:spTree>
    <p:extLst>
      <p:ext uri="{BB962C8B-B14F-4D97-AF65-F5344CB8AC3E}">
        <p14:creationId xmlns:p14="http://schemas.microsoft.com/office/powerpoint/2010/main" val="8837059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BCEDBE42-065E-F7F1-0FCE-14B7FE39F44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545E6FCF-D104-E76F-B0A6-4B9498235D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FD1E582-C70A-0589-BB38-6E7C1B4E72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900907F-856A-B626-8F53-869B74BAAD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98AD6E1-C22C-CC30-BE8C-F042A9B28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56D0E3-10E6-4B90-86D2-79A6E2AE69DC}" type="slidenum">
              <a:rPr lang="it-IT" altLang="nl-NL"/>
              <a:pPr/>
              <a:t>‹nr.›</a:t>
            </a:fld>
            <a:endParaRPr lang="it-IT" altLang="nl-NL"/>
          </a:p>
        </p:txBody>
      </p:sp>
    </p:spTree>
    <p:extLst>
      <p:ext uri="{BB962C8B-B14F-4D97-AF65-F5344CB8AC3E}">
        <p14:creationId xmlns:p14="http://schemas.microsoft.com/office/powerpoint/2010/main" val="14626485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7959BA-A139-1988-88FC-93DA93163C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A9C86FE-D68E-932E-76DC-429303AF62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7AEBAB9-6756-CDD2-124D-5037CE02C2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AB19D8B-85A7-BF4B-82FF-B77E4BD52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0B2EF6E-725D-B16C-2D68-07623C035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EB718B-9E7C-44CF-8D17-11567C48764A}" type="slidenum">
              <a:rPr lang="it-IT" altLang="nl-NL"/>
              <a:pPr/>
              <a:t>‹nr.›</a:t>
            </a:fld>
            <a:endParaRPr lang="it-IT" altLang="nl-NL"/>
          </a:p>
        </p:txBody>
      </p:sp>
    </p:spTree>
    <p:extLst>
      <p:ext uri="{BB962C8B-B14F-4D97-AF65-F5344CB8AC3E}">
        <p14:creationId xmlns:p14="http://schemas.microsoft.com/office/powerpoint/2010/main" val="20182791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F39E605-246D-5C9A-5CD9-9B733CD5E2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C00D348-87F8-EC47-4515-BFF315BE7E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84C5C7A-71EE-4DFC-2E96-BA8E0CF2A0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A756C5C-CB88-E1FD-820E-5281FFA0F9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13FA3FA-D8F9-6B3C-8B04-A85816E13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A4BF74-5A5A-4589-94CE-E8C0BC96153A}" type="slidenum">
              <a:rPr lang="it-IT" altLang="nl-NL"/>
              <a:pPr/>
              <a:t>‹nr.›</a:t>
            </a:fld>
            <a:endParaRPr lang="it-IT" altLang="nl-NL"/>
          </a:p>
        </p:txBody>
      </p:sp>
    </p:spTree>
    <p:extLst>
      <p:ext uri="{BB962C8B-B14F-4D97-AF65-F5344CB8AC3E}">
        <p14:creationId xmlns:p14="http://schemas.microsoft.com/office/powerpoint/2010/main" val="14003301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0A24CC-F62C-AA81-430E-DF72F908B0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6CDA35E-0D83-77B1-9872-8603FBAB46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2EBCD8EC-1F05-BC94-4AE9-13C98AA415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AA80BC3B-0F0E-2460-C82F-FE8920A9C7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C64BBDA3-E7FE-369C-9F87-4A8FC10464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9E7A9942-2FC3-A67F-2013-D493E120F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155E13-26C7-49DC-8AFF-569D9796C282}" type="slidenum">
              <a:rPr lang="it-IT" altLang="nl-NL"/>
              <a:pPr/>
              <a:t>‹nr.›</a:t>
            </a:fld>
            <a:endParaRPr lang="it-IT" altLang="nl-NL"/>
          </a:p>
        </p:txBody>
      </p:sp>
    </p:spTree>
    <p:extLst>
      <p:ext uri="{BB962C8B-B14F-4D97-AF65-F5344CB8AC3E}">
        <p14:creationId xmlns:p14="http://schemas.microsoft.com/office/powerpoint/2010/main" val="13242379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937421A-8875-6900-61D0-7798ECCB79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916D5B3-B19D-A087-2798-FFCD1397CD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D80F4787-1E0D-F27C-3BE3-ABB800370F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F83024E0-47A1-5595-AC1B-AE272CB0A2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5084904B-4C3D-E537-6CC5-A1C671A5A8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977AC6CD-54BB-1C70-1046-515DFB6E0F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40D7E347-CA75-6F1E-855F-4565F35F7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D5A20701-53D1-DD38-C602-CF2C0A6C68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5DB93E-F4C7-4E95-B180-B628A4987B76}" type="slidenum">
              <a:rPr lang="it-IT" altLang="nl-NL"/>
              <a:pPr/>
              <a:t>‹nr.›</a:t>
            </a:fld>
            <a:endParaRPr lang="it-IT" altLang="nl-NL"/>
          </a:p>
        </p:txBody>
      </p:sp>
    </p:spTree>
    <p:extLst>
      <p:ext uri="{BB962C8B-B14F-4D97-AF65-F5344CB8AC3E}">
        <p14:creationId xmlns:p14="http://schemas.microsoft.com/office/powerpoint/2010/main" val="27171966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9E84691-FC81-449A-E064-54768806E7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E829A61B-1FD2-1DFB-E16B-C90ACC4093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B81EA463-C4C8-4AA0-A388-EDF2650165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3D0FAB5-0073-ABBC-F0AF-13FAD192D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DE6644-C44C-46D1-AA87-473B73CEF503}" type="slidenum">
              <a:rPr lang="it-IT" altLang="nl-NL"/>
              <a:pPr/>
              <a:t>‹nr.›</a:t>
            </a:fld>
            <a:endParaRPr lang="it-IT" altLang="nl-NL"/>
          </a:p>
        </p:txBody>
      </p:sp>
    </p:spTree>
    <p:extLst>
      <p:ext uri="{BB962C8B-B14F-4D97-AF65-F5344CB8AC3E}">
        <p14:creationId xmlns:p14="http://schemas.microsoft.com/office/powerpoint/2010/main" val="8697651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FB513FEA-0123-9D2D-5AF7-1034D9FD1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38CEBBB0-FEDB-5FAE-8BF7-8485143DF1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A11EB43-80BE-6894-5384-AA2A0E0A0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C282E5-5577-42CD-AF93-856158101DC7}" type="slidenum">
              <a:rPr lang="it-IT" altLang="nl-NL"/>
              <a:pPr/>
              <a:t>‹nr.›</a:t>
            </a:fld>
            <a:endParaRPr lang="it-IT" altLang="nl-NL"/>
          </a:p>
        </p:txBody>
      </p:sp>
    </p:spTree>
    <p:extLst>
      <p:ext uri="{BB962C8B-B14F-4D97-AF65-F5344CB8AC3E}">
        <p14:creationId xmlns:p14="http://schemas.microsoft.com/office/powerpoint/2010/main" val="39690345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B8CE664-B613-C539-9959-3E870B996F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02353FD-B9E9-C6ED-CE20-A9F5587245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CA9F2E4B-055F-81C8-9C9B-C7DF01B405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066B0E58-6441-4446-A619-57F449499C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414D0089-0E4A-856A-D732-4AC5DA250E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9E393D27-92FF-6352-007B-206A7A6946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787D5A-B511-4738-BC57-19252E2F31D0}" type="slidenum">
              <a:rPr lang="it-IT" altLang="nl-NL"/>
              <a:pPr/>
              <a:t>‹nr.›</a:t>
            </a:fld>
            <a:endParaRPr lang="it-IT" altLang="nl-NL"/>
          </a:p>
        </p:txBody>
      </p:sp>
    </p:spTree>
    <p:extLst>
      <p:ext uri="{BB962C8B-B14F-4D97-AF65-F5344CB8AC3E}">
        <p14:creationId xmlns:p14="http://schemas.microsoft.com/office/powerpoint/2010/main" val="33422017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65253E5-DC2D-8C42-2CE3-2C080E2EC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D75ADE5A-14D3-BB7D-2140-7A754B4E49D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3772F366-660A-536E-B59C-32FA80D378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ED949354-B403-178B-B2E1-DD6169CA0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E57D887F-1CA7-50C3-BDF6-4964CBE9E0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4556AAF6-E24E-7BFE-020B-E9126B8D3A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BEC9D9-23EB-48D7-ABAB-4B44D7A455DA}" type="slidenum">
              <a:rPr lang="it-IT" altLang="nl-NL"/>
              <a:pPr/>
              <a:t>‹nr.›</a:t>
            </a:fld>
            <a:endParaRPr lang="it-IT" altLang="nl-NL"/>
          </a:p>
        </p:txBody>
      </p:sp>
    </p:spTree>
    <p:extLst>
      <p:ext uri="{BB962C8B-B14F-4D97-AF65-F5344CB8AC3E}">
        <p14:creationId xmlns:p14="http://schemas.microsoft.com/office/powerpoint/2010/main" val="24497317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1DB9D17D-56D8-397C-368D-DBA6867BBE5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nl-NL"/>
              <a:t>Fare clic per modificare lo stile del titolo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847B35C1-3D5C-0421-F59D-584A5CCBF37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nl-NL"/>
              <a:t>Fare clic per modificare gli stili del testo dello schema</a:t>
            </a:r>
          </a:p>
          <a:p>
            <a:pPr lvl="1"/>
            <a:r>
              <a:rPr lang="it-IT" altLang="nl-NL"/>
              <a:t>Secondo livello</a:t>
            </a:r>
          </a:p>
          <a:p>
            <a:pPr lvl="2"/>
            <a:r>
              <a:rPr lang="it-IT" altLang="nl-NL"/>
              <a:t>Terzo livello</a:t>
            </a:r>
          </a:p>
          <a:p>
            <a:pPr lvl="3"/>
            <a:r>
              <a:rPr lang="it-IT" altLang="nl-NL"/>
              <a:t>Quarto livello</a:t>
            </a:r>
          </a:p>
          <a:p>
            <a:pPr lvl="4"/>
            <a:r>
              <a:rPr lang="it-IT" altLang="nl-NL"/>
              <a:t>Quinto livello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165E3677-EADD-5E0E-874A-B9F7DD1E4AE0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it-IT" altLang="nl-NL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BE22B28E-87F1-7523-0ABE-9C302B027D9D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it-IT" altLang="nl-NL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90CE0C59-087B-EA2E-7DB6-713CA84F54F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2574363D-3D9A-4530-8467-22A5E23B63F8}" type="slidenum">
              <a:rPr lang="it-IT" altLang="nl-NL"/>
              <a:pPr/>
              <a:t>‹nr.›</a:t>
            </a:fld>
            <a:endParaRPr lang="it-IT" alt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61E3252-EC2A-3124-9629-F96A8AA0BFE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D491F0BA-E5D4-E1B8-3D26-2D0A827DAA6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 descr="Afbeelding met tekst&#10;&#10;Automatisch gegenereerde beschrijving">
            <a:extLst>
              <a:ext uri="{FF2B5EF4-FFF2-40B4-BE49-F238E27FC236}">
                <a16:creationId xmlns:a16="http://schemas.microsoft.com/office/drawing/2014/main" id="{76B40733-3297-D890-1106-16FC2D3557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63" y="0"/>
            <a:ext cx="95434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2641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>
            <a:extLst>
              <a:ext uri="{FF2B5EF4-FFF2-40B4-BE49-F238E27FC236}">
                <a16:creationId xmlns:a16="http://schemas.microsoft.com/office/drawing/2014/main" id="{36104C0E-3F24-2EA1-A530-50D88D2EE9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51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>
            <a:extLst>
              <a:ext uri="{FF2B5EF4-FFF2-40B4-BE49-F238E27FC236}">
                <a16:creationId xmlns:a16="http://schemas.microsoft.com/office/drawing/2014/main" id="{0AE34C47-B8EC-CD74-1165-73ACF54402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0786" y="0"/>
            <a:ext cx="947478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>
            <a:extLst>
              <a:ext uri="{FF2B5EF4-FFF2-40B4-BE49-F238E27FC236}">
                <a16:creationId xmlns:a16="http://schemas.microsoft.com/office/drawing/2014/main" id="{4A20717E-4D8C-FB57-DCDD-FA8A4F5C73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86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>
            <a:extLst>
              <a:ext uri="{FF2B5EF4-FFF2-40B4-BE49-F238E27FC236}">
                <a16:creationId xmlns:a16="http://schemas.microsoft.com/office/drawing/2014/main" id="{9F47F57F-7A16-9053-DE85-9BC5FE88AD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914604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>
            <a:extLst>
              <a:ext uri="{FF2B5EF4-FFF2-40B4-BE49-F238E27FC236}">
                <a16:creationId xmlns:a16="http://schemas.microsoft.com/office/drawing/2014/main" id="{ABCB0254-1987-0128-24C8-C96A858189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>
            <a:extLst>
              <a:ext uri="{FF2B5EF4-FFF2-40B4-BE49-F238E27FC236}">
                <a16:creationId xmlns:a16="http://schemas.microsoft.com/office/drawing/2014/main" id="{ACE0ABCD-ECB5-78E8-02DD-0CAEBF7020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92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>
            <a:extLst>
              <a:ext uri="{FF2B5EF4-FFF2-40B4-BE49-F238E27FC236}">
                <a16:creationId xmlns:a16="http://schemas.microsoft.com/office/drawing/2014/main" id="{864838BA-B5AD-8C08-DAFC-37D31A59AD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355"/>
            <a:ext cx="9155676" cy="6863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>
            <a:extLst>
              <a:ext uri="{FF2B5EF4-FFF2-40B4-BE49-F238E27FC236}">
                <a16:creationId xmlns:a16="http://schemas.microsoft.com/office/drawing/2014/main" id="{27506743-ECBC-352C-56AA-9887AA7B7F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77" y="-14668"/>
            <a:ext cx="9162539" cy="6872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>
            <a:extLst>
              <a:ext uri="{FF2B5EF4-FFF2-40B4-BE49-F238E27FC236}">
                <a16:creationId xmlns:a16="http://schemas.microsoft.com/office/drawing/2014/main" id="{A9A71075-D82D-C94A-BF37-892AE50A8A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7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>
            <a:extLst>
              <a:ext uri="{FF2B5EF4-FFF2-40B4-BE49-F238E27FC236}">
                <a16:creationId xmlns:a16="http://schemas.microsoft.com/office/drawing/2014/main" id="{9A7E5C7A-94D2-2C47-F1CA-279A77B862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03"/>
            <a:ext cx="9144000" cy="6856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>
            <a:extLst>
              <a:ext uri="{FF2B5EF4-FFF2-40B4-BE49-F238E27FC236}">
                <a16:creationId xmlns:a16="http://schemas.microsoft.com/office/drawing/2014/main" id="{74E4725A-AFE6-28C2-B524-1C9F4E08E2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943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>
            <a:extLst>
              <a:ext uri="{FF2B5EF4-FFF2-40B4-BE49-F238E27FC236}">
                <a16:creationId xmlns:a16="http://schemas.microsoft.com/office/drawing/2014/main" id="{C3180D8B-9CF6-4E96-6AAA-D72B94F69F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>
            <a:extLst>
              <a:ext uri="{FF2B5EF4-FFF2-40B4-BE49-F238E27FC236}">
                <a16:creationId xmlns:a16="http://schemas.microsoft.com/office/drawing/2014/main" id="{F0DDA72B-B2F0-1570-D4C7-4F7F88CAB8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0</Words>
  <Application>Microsoft Office PowerPoint</Application>
  <PresentationFormat>Diavoorstelling (4:3)</PresentationFormat>
  <Paragraphs>0</Paragraphs>
  <Slides>14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1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14</vt:i4>
      </vt:variant>
    </vt:vector>
  </HeadingPairs>
  <TitlesOfParts>
    <vt:vector size="16" baseType="lpstr">
      <vt:lpstr>Arial</vt:lpstr>
      <vt:lpstr>Struttura predefinita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>P.A.F.O.M.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marina</dc:creator>
  <cp:lastModifiedBy>Martin Oorthuizen</cp:lastModifiedBy>
  <cp:revision>13</cp:revision>
  <dcterms:created xsi:type="dcterms:W3CDTF">2008-07-25T15:48:10Z</dcterms:created>
  <dcterms:modified xsi:type="dcterms:W3CDTF">2023-02-11T16:51:44Z</dcterms:modified>
</cp:coreProperties>
</file>